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70" r:id="rId5"/>
    <p:sldId id="257" r:id="rId6"/>
    <p:sldId id="268" r:id="rId7"/>
    <p:sldId id="258" r:id="rId8"/>
    <p:sldId id="269" r:id="rId9"/>
    <p:sldId id="259" r:id="rId10"/>
    <p:sldId id="260" r:id="rId11"/>
    <p:sldId id="261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cFj72hrUZt4&amp;t=215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7yCqWO3gZv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8"/>
            <a:ext cx="8241256" cy="1739437"/>
          </a:xfrm>
        </p:spPr>
        <p:txBody>
          <a:bodyPr/>
          <a:lstStyle/>
          <a:p>
            <a:r>
              <a:rPr lang="en-US" sz="14000" b="1" dirty="0" smtClean="0"/>
              <a:t>BITCOIN</a:t>
            </a:r>
            <a:endParaRPr lang="en-US" sz="1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 Introduction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4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can you buy?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019843" cy="45211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Dark Web Discussion </a:t>
            </a:r>
          </a:p>
          <a:p>
            <a:r>
              <a:rPr lang="en-US" sz="3200" dirty="0" smtClean="0"/>
              <a:t>Real Estate</a:t>
            </a:r>
          </a:p>
          <a:p>
            <a:r>
              <a:rPr lang="en-US" sz="3200" dirty="0" smtClean="0"/>
              <a:t>Gold Strike (all MGM) Casinos</a:t>
            </a:r>
          </a:p>
          <a:p>
            <a:r>
              <a:rPr lang="en-US" sz="3200" dirty="0" smtClean="0"/>
              <a:t>Microsoft, Dell, DISH Network, Overstock, Newegg (IT stuff), TigerDirect, cheapair.com, UK Theater tickets, college degree, brandy distillery, Pizza (Dominos), Most Airline tickets</a:t>
            </a:r>
          </a:p>
          <a:p>
            <a:r>
              <a:rPr lang="en-US" sz="3200" dirty="0" smtClean="0"/>
              <a:t>More added DAILY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5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908" y="0"/>
            <a:ext cx="1256427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5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Risk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920552" cy="4521127"/>
          </a:xfrm>
        </p:spPr>
        <p:txBody>
          <a:bodyPr/>
          <a:lstStyle/>
          <a:p>
            <a:r>
              <a:rPr lang="en-US" sz="4000" dirty="0" smtClean="0"/>
              <a:t>Peer to peer reviewed</a:t>
            </a:r>
          </a:p>
          <a:p>
            <a:r>
              <a:rPr lang="en-US" sz="4000" dirty="0" smtClean="0"/>
              <a:t>Only worth what ppl pay </a:t>
            </a:r>
          </a:p>
          <a:p>
            <a:r>
              <a:rPr lang="en-US" sz="4000" dirty="0" smtClean="0"/>
              <a:t>Can be supplanted by other currencies (myspace / napster) </a:t>
            </a:r>
          </a:p>
          <a:p>
            <a:r>
              <a:rPr lang="en-US" sz="4000" dirty="0" smtClean="0"/>
              <a:t>Not always backed up </a:t>
            </a:r>
          </a:p>
          <a:p>
            <a:r>
              <a:rPr lang="en-US" sz="4000" dirty="0" smtClean="0"/>
              <a:t>Transactions are nearly always irreversible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6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Dennis Simpson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89041" cy="42039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501-350-0227</a:t>
            </a:r>
          </a:p>
          <a:p>
            <a:r>
              <a:rPr lang="en-US" sz="4000" dirty="0" smtClean="0"/>
              <a:t>Total Tech of AR </a:t>
            </a:r>
          </a:p>
          <a:p>
            <a:r>
              <a:rPr lang="en-US" sz="4000" dirty="0" smtClean="0"/>
              <a:t>Security Company Manager – </a:t>
            </a:r>
            <a:br>
              <a:rPr lang="en-US" sz="4000" dirty="0" smtClean="0"/>
            </a:br>
            <a:r>
              <a:rPr lang="en-US" sz="4000" dirty="0" smtClean="0"/>
              <a:t>Licensed AR 11-083</a:t>
            </a:r>
          </a:p>
          <a:p>
            <a:r>
              <a:rPr lang="en-US" sz="4000" dirty="0" smtClean="0"/>
              <a:t>Dennis@Totaltech-ar.com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753228"/>
            <a:ext cx="10742141" cy="1166188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is Bitcoin / Crypto Currency ?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Non Centralized, unbacked Mathematical Algorithm that is Digitally exchangeable over a peer to peer network.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66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753228"/>
            <a:ext cx="10742141" cy="1166188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is Bitcoin / Crypto Currency ?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654944" cy="4327538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In ENGLISH!</a:t>
            </a:r>
          </a:p>
          <a:p>
            <a:r>
              <a:rPr lang="en-US" sz="7100" dirty="0" smtClean="0"/>
              <a:t>Mathematical code that can be exchanged as money between trusted partners. </a:t>
            </a:r>
            <a:endParaRPr lang="en-US" sz="7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2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753228"/>
            <a:ext cx="10742141" cy="1166188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is Bitcoin / Crypto Currency ?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654944" cy="4327538"/>
          </a:xfrm>
        </p:spPr>
        <p:txBody>
          <a:bodyPr>
            <a:normAutofit/>
          </a:bodyPr>
          <a:lstStyle/>
          <a:p>
            <a:r>
              <a:rPr lang="en-US" sz="5400" dirty="0">
                <a:hlinkClick r:id="rId2"/>
              </a:rPr>
              <a:t>https://www.youtube.com/watch?v=cFj72hrUZt4&amp;t=215s</a:t>
            </a:r>
            <a:endParaRPr lang="en-US" sz="7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4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History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383095" cy="4212208"/>
          </a:xfrm>
        </p:spPr>
        <p:txBody>
          <a:bodyPr>
            <a:normAutofit/>
          </a:bodyPr>
          <a:lstStyle/>
          <a:p>
            <a:r>
              <a:rPr lang="en-US" sz="4000" dirty="0"/>
              <a:t>In January 2009, the </a:t>
            </a:r>
            <a:r>
              <a:rPr lang="en-US" sz="4000" b="1" dirty="0"/>
              <a:t>bitcoin</a:t>
            </a:r>
            <a:r>
              <a:rPr lang="en-US" sz="4000" dirty="0"/>
              <a:t> network came into existence with the release of the first open source </a:t>
            </a:r>
            <a:r>
              <a:rPr lang="en-US" sz="4000" b="1" dirty="0"/>
              <a:t>bitcoin</a:t>
            </a:r>
            <a:r>
              <a:rPr lang="en-US" sz="4000" dirty="0"/>
              <a:t> client and the issuance of the first </a:t>
            </a:r>
            <a:r>
              <a:rPr lang="en-US" sz="4000" b="1" dirty="0"/>
              <a:t>bitcoins</a:t>
            </a:r>
            <a:r>
              <a:rPr lang="en-US" sz="4000" dirty="0"/>
              <a:t>, with Satoshi Nakamoto mining the first block of </a:t>
            </a:r>
            <a:r>
              <a:rPr lang="en-US" sz="4000" b="1" dirty="0"/>
              <a:t>bitcoins</a:t>
            </a:r>
            <a:r>
              <a:rPr lang="en-US" sz="4000" dirty="0"/>
              <a:t> ever (known as the genesis block), which had a reward of 50 </a:t>
            </a:r>
            <a:r>
              <a:rPr lang="en-US" sz="4000" b="1" dirty="0"/>
              <a:t>bitcoins</a:t>
            </a:r>
            <a:r>
              <a:rPr lang="en-US" sz="4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8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History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383095" cy="421220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Satoshi Nakamoto?</a:t>
            </a:r>
          </a:p>
          <a:p>
            <a:r>
              <a:rPr lang="en-US" sz="5400" dirty="0" smtClean="0"/>
              <a:t>Did he exist? </a:t>
            </a:r>
          </a:p>
          <a:p>
            <a:r>
              <a:rPr lang="en-US" sz="5400" dirty="0" smtClean="0"/>
              <a:t>Pseudonym</a:t>
            </a:r>
          </a:p>
          <a:p>
            <a:r>
              <a:rPr lang="en-US" sz="5400" dirty="0"/>
              <a:t> SAmsung, TOSHIba, NAKAmichi </a:t>
            </a:r>
            <a:r>
              <a:rPr lang="en-US" sz="5400" dirty="0" smtClean="0"/>
              <a:t>MOTOrola?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6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How to make a bitcoin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39" y="2161382"/>
            <a:ext cx="10495679" cy="438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Mining</a:t>
            </a:r>
          </a:p>
          <a:p>
            <a:r>
              <a:rPr lang="en-US" sz="4000" dirty="0" smtClean="0"/>
              <a:t>Decoding a complex mathematical formula (generally using Video rendering cards) </a:t>
            </a:r>
          </a:p>
          <a:p>
            <a:r>
              <a:rPr lang="en-US" sz="4000" dirty="0" smtClean="0"/>
              <a:t>Only 21 million will ever be made </a:t>
            </a:r>
          </a:p>
          <a:p>
            <a:r>
              <a:rPr lang="en-US" sz="4000" dirty="0" smtClean="0"/>
              <a:t>Over 16 million mined so far</a:t>
            </a:r>
          </a:p>
          <a:p>
            <a:r>
              <a:rPr lang="en-US" sz="4000" dirty="0" smtClean="0"/>
              <a:t>Decreasing numbers every year. </a:t>
            </a:r>
          </a:p>
          <a:p>
            <a:r>
              <a:rPr lang="en-US" sz="4000" dirty="0" smtClean="0"/>
              <a:t>Divisible up to .00000001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3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How to make a bitcoin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39" y="2161382"/>
            <a:ext cx="10495679" cy="4387200"/>
          </a:xfrm>
        </p:spPr>
        <p:txBody>
          <a:bodyPr>
            <a:noAutofit/>
          </a:bodyPr>
          <a:lstStyle/>
          <a:p>
            <a:r>
              <a:rPr lang="en-US" sz="4000" dirty="0">
                <a:hlinkClick r:id="rId2"/>
              </a:rPr>
              <a:t>https://www.youtube.com/watch?v=7yCqWO3gZvQ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8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How to by a Bitcoin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93" y="2078255"/>
            <a:ext cx="11022152" cy="3599316"/>
          </a:xfrm>
        </p:spPr>
        <p:txBody>
          <a:bodyPr>
            <a:noAutofit/>
          </a:bodyPr>
          <a:lstStyle/>
          <a:p>
            <a:r>
              <a:rPr lang="en-US" sz="4000" dirty="0"/>
              <a:t>Download the app "Coinbase."</a:t>
            </a:r>
          </a:p>
          <a:p>
            <a:r>
              <a:rPr lang="en-US" sz="4000" dirty="0"/>
              <a:t>Create a Coinbase account.</a:t>
            </a:r>
          </a:p>
          <a:p>
            <a:r>
              <a:rPr lang="en-US" sz="4000" dirty="0"/>
              <a:t>Now you're logged in. Look at </a:t>
            </a:r>
            <a:r>
              <a:rPr lang="en-US" sz="4000" dirty="0" smtClean="0"/>
              <a:t>daily </a:t>
            </a:r>
            <a:r>
              <a:rPr lang="en-US" sz="4000" dirty="0"/>
              <a:t>volatility!</a:t>
            </a:r>
          </a:p>
          <a:p>
            <a:r>
              <a:rPr lang="en-US" sz="4000" dirty="0"/>
              <a:t>Add a payment account.</a:t>
            </a:r>
          </a:p>
          <a:p>
            <a:r>
              <a:rPr lang="en-US" sz="4000" dirty="0"/>
              <a:t>You're ready to buy. Tap the Buy button again.</a:t>
            </a:r>
          </a:p>
          <a:p>
            <a:r>
              <a:rPr lang="en-US" sz="4000" dirty="0"/>
              <a:t>You can also buy Ethereum.</a:t>
            </a:r>
          </a:p>
          <a:p>
            <a:r>
              <a:rPr lang="en-US" sz="4000" dirty="0"/>
              <a:t>Prepare for the fraud prevention call.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8" y="4876990"/>
            <a:ext cx="1737360" cy="17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5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84</TotalTime>
  <Words>331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BITCOIN</vt:lpstr>
      <vt:lpstr>What is Bitcoin / Crypto Currency ? </vt:lpstr>
      <vt:lpstr>What is Bitcoin / Crypto Currency ? </vt:lpstr>
      <vt:lpstr>What is Bitcoin / Crypto Currency ? </vt:lpstr>
      <vt:lpstr>History</vt:lpstr>
      <vt:lpstr>History</vt:lpstr>
      <vt:lpstr>How to make a bitcoin</vt:lpstr>
      <vt:lpstr>How to make a bitcoin</vt:lpstr>
      <vt:lpstr>How to by a Bitcoin </vt:lpstr>
      <vt:lpstr>What can you buy? </vt:lpstr>
      <vt:lpstr>PowerPoint Presentation</vt:lpstr>
      <vt:lpstr>Risk</vt:lpstr>
      <vt:lpstr>Dennis Simpson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</dc:title>
  <dc:creator>user</dc:creator>
  <cp:lastModifiedBy>user</cp:lastModifiedBy>
  <cp:revision>7</cp:revision>
  <dcterms:created xsi:type="dcterms:W3CDTF">2017-11-09T19:05:15Z</dcterms:created>
  <dcterms:modified xsi:type="dcterms:W3CDTF">2018-01-24T23:06:38Z</dcterms:modified>
</cp:coreProperties>
</file>